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56" r:id="rId2"/>
    <p:sldId id="433" r:id="rId3"/>
    <p:sldId id="435" r:id="rId4"/>
    <p:sldId id="434" r:id="rId5"/>
    <p:sldId id="436" r:id="rId6"/>
    <p:sldId id="289" r:id="rId7"/>
  </p:sldIdLst>
  <p:sldSz cx="9144000" cy="5143500" type="screen16x9"/>
  <p:notesSz cx="9872663" cy="6797675"/>
  <p:embeddedFontLst>
    <p:embeddedFont>
      <p:font typeface="HY강M" panose="020B0600000101010101" charset="-127"/>
      <p:regular r:id="rId9"/>
    </p:embeddedFont>
    <p:embeddedFont>
      <p:font typeface="Yoon 윤고딕 520_TT" panose="020B0600000101010101" charset="-127"/>
      <p:regular r:id="rId10"/>
    </p:embeddedFont>
    <p:embeddedFont>
      <p:font typeface="Yoon 윤고딕 540_TT" panose="020B0600000101010101" charset="-127"/>
      <p:regular r:id="rId11"/>
    </p:embeddedFont>
    <p:embeddedFont>
      <p:font typeface="Yoon 윤명조 520_TT" panose="020B0600000101010101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  <p:embeddedFont>
      <p:font typeface="한컴 윤고딕 250" panose="02020603020101020101" pitchFamily="18" charset="-127"/>
      <p:regular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61" d="100"/>
          <a:sy n="161" d="100"/>
        </p:scale>
        <p:origin x="156" y="324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2019-07-01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84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2019-07-01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2019-07-01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2019-07-01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2019-07-01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2019-07-01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2019-07-01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2019-07-01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2019-07-01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2019-07-01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2019-07-01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2019-07-01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2019-07-01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788024" y="4572684"/>
            <a:ext cx="41044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  <a:p>
            <a:pPr algn="r"/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이정훈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2413" y="3523168"/>
            <a:ext cx="389916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Naïve Bayes</a:t>
            </a:r>
            <a:endParaRPr lang="ko-KR" altLang="en-US" sz="16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14546" y="4146863"/>
            <a:ext cx="4514903" cy="253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|Naïve Bayes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를 사용해서 스팸 메일 분류 모델 만들기ㅣ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213000" y="4026232"/>
            <a:ext cx="4717994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utoShape 4" descr="BERTì ëí ì´ë¯¸ì§ ê²ìê²°ê³¼">
            <a:extLst>
              <a:ext uri="{FF2B5EF4-FFF2-40B4-BE49-F238E27FC236}">
                <a16:creationId xmlns:a16="http://schemas.microsoft.com/office/drawing/2014/main" id="{9620A13A-C181-47B4-AC1B-D0D1CB84F6D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030" name="Picture 6" descr="spam mail classificationì ëí ì´ë¯¸ì§ ê²ìê²°ê³¼">
            <a:extLst>
              <a:ext uri="{FF2B5EF4-FFF2-40B4-BE49-F238E27FC236}">
                <a16:creationId xmlns:a16="http://schemas.microsoft.com/office/drawing/2014/main" id="{EB91A70A-477E-478F-B98A-5E412560BC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7682" y="892778"/>
            <a:ext cx="5368636" cy="2424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5726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990597" y="1241673"/>
            <a:ext cx="316280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Download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3C4B07D-6AB2-47E0-A142-A65FEED8BE5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CAF25FC-4730-456E-A1FF-46CC7CB053C2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Naïve</a:t>
              </a:r>
              <a:r>
                <a:rPr lang="ko-KR" altLang="en-US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 </a:t>
              </a:r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Bayes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BB4604D-2CF8-4401-B1FC-DDD18C69DC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Naïve Bayes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스팸 메일 분류 모델 만들기ㅣ</a:t>
              </a: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29C5287E-E912-4A5C-8DDE-1C4CACF805E3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받는 곳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https://github.com/vhrehfdl/ing_lab/tree/master/NB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54B2CE0-3ECC-4FFD-BFB4-F46F7FE30AD7}"/>
              </a:ext>
            </a:extLst>
          </p:cNvPr>
          <p:cNvGrpSpPr/>
          <p:nvPr/>
        </p:nvGrpSpPr>
        <p:grpSpPr>
          <a:xfrm>
            <a:off x="796074" y="1888701"/>
            <a:ext cx="7557025" cy="1403129"/>
            <a:chOff x="796074" y="1691267"/>
            <a:chExt cx="7557025" cy="1403129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E28D2CE-17A0-4530-BC12-5471FA800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6074" y="1691267"/>
              <a:ext cx="7557025" cy="1112424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8FD0EE7-BEC6-4D18-B2E7-C6A23F1ED93D}"/>
                </a:ext>
              </a:extLst>
            </p:cNvPr>
            <p:cNvSpPr txBox="1"/>
            <p:nvPr/>
          </p:nvSpPr>
          <p:spPr>
            <a:xfrm>
              <a:off x="3805159" y="2797583"/>
              <a:ext cx="1538855" cy="2968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0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한컴 윤고딕 250" panose="02020603020101020101" pitchFamily="18" charset="-127"/>
                  <a:ea typeface="-윤고딕310" panose="02030504000101010101"/>
                </a:rPr>
                <a:t>train.csv </a:t>
              </a:r>
              <a:r>
                <a:rPr lang="ko-KR" altLang="en-US" sz="10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한컴 윤고딕 250" panose="02020603020101020101" pitchFamily="18" charset="-127"/>
                  <a:ea typeface="-윤고딕310" panose="02030504000101010101"/>
                </a:rPr>
                <a:t>예시</a:t>
              </a:r>
              <a:endPara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E99947BF-142A-417B-B949-D82608873CF3}"/>
              </a:ext>
            </a:extLst>
          </p:cNvPr>
          <p:cNvGrpSpPr/>
          <p:nvPr/>
        </p:nvGrpSpPr>
        <p:grpSpPr>
          <a:xfrm>
            <a:off x="796074" y="3593966"/>
            <a:ext cx="7557025" cy="1146805"/>
            <a:chOff x="796074" y="3593966"/>
            <a:chExt cx="7557025" cy="1146805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3B14156B-624C-4768-A3C8-2AFD0CB31A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6074" y="3593966"/>
              <a:ext cx="7557025" cy="855038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F10C00A-6950-4FA1-AC5B-4F9A511AC1DC}"/>
                </a:ext>
              </a:extLst>
            </p:cNvPr>
            <p:cNvSpPr txBox="1"/>
            <p:nvPr/>
          </p:nvSpPr>
          <p:spPr>
            <a:xfrm>
              <a:off x="3728216" y="4443958"/>
              <a:ext cx="1692741" cy="2968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0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한컴 윤고딕 250" panose="02020603020101020101" pitchFamily="18" charset="-127"/>
                  <a:ea typeface="-윤고딕310" panose="02030504000101010101"/>
                </a:rPr>
                <a:t>test.csv </a:t>
              </a:r>
              <a:r>
                <a:rPr lang="ko-KR" altLang="en-US" sz="10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한컴 윤고딕 250" panose="02020603020101020101" pitchFamily="18" charset="-127"/>
                  <a:ea typeface="-윤고딕310" panose="02030504000101010101"/>
                </a:rPr>
                <a:t>예시</a:t>
              </a:r>
              <a:endPara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8271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990597" y="1241673"/>
            <a:ext cx="316280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3C4B07D-6AB2-47E0-A142-A65FEED8BE5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CAF25FC-4730-456E-A1FF-46CC7CB053C2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Naïve</a:t>
              </a:r>
              <a:r>
                <a:rPr lang="ko-KR" altLang="en-US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 </a:t>
              </a:r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Bayes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BB4604D-2CF8-4401-B1FC-DDD18C69DC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Naïve Bayes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스팸 메일 분류 모델 만들기ㅣ</a:t>
              </a: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29C5287E-E912-4A5C-8DDE-1C4CACF805E3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Train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확인하기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2B168613-09D8-4DFB-9E46-6E7D7BA744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7893992"/>
              </p:ext>
            </p:extLst>
          </p:nvPr>
        </p:nvGraphicFramePr>
        <p:xfrm>
          <a:off x="1523998" y="2427734"/>
          <a:ext cx="6096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9457525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09083956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6852775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ham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spam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7083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train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4334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680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0074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test. 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491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67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14418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7681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Naïve Bayes 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알고리즘 구현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알고리즘 구현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수업시간에 배운 방법을 기반으로 알고리즘을 구현해보자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7579F7C4-B5DB-45CC-BDFB-2841F09289D1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8075390-557B-43A6-B576-CAFCF4522073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Naïve</a:t>
              </a:r>
              <a:r>
                <a:rPr lang="ko-KR" altLang="en-US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 </a:t>
              </a:r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Bayes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0987FC4-54C3-41FE-A8F3-5B19BA15A41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Naïve Bayes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스팸 메일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67842F62-A2F1-4134-BE97-235EFB78F07F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6364E95-7955-4A2B-84ED-ADB309C2F1E1}"/>
              </a:ext>
            </a:extLst>
          </p:cNvPr>
          <p:cNvSpPr txBox="1"/>
          <p:nvPr/>
        </p:nvSpPr>
        <p:spPr>
          <a:xfrm>
            <a:off x="1080842" y="2492905"/>
            <a:ext cx="6982316" cy="99443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&lt; Naïve Bayes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알고리즘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&gt;</a:t>
            </a:r>
          </a:p>
          <a:p>
            <a:pPr algn="ctr"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정상 메일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| sentence) = P(word1 |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정상 메일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 * P(word2 |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정상 메일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 * P(word3 |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정상 메일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 * P(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정상 메일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</a:t>
            </a:r>
          </a:p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스팸 메일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| sentence) = P(word1 |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스팸 메일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 * P(word2 |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스팸 메일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 * P(word3 |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스팸 메일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 * P(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스팸 메일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20716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Evaluation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 측정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셋을 사용해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Accuracy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F1 Score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측정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7579F7C4-B5DB-45CC-BDFB-2841F09289D1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8075390-557B-43A6-B576-CAFCF4522073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Naïve</a:t>
              </a:r>
              <a:r>
                <a:rPr lang="ko-KR" altLang="en-US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 </a:t>
              </a:r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Bayes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0987FC4-54C3-41FE-A8F3-5B19BA15A41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Naïve Bayes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스팸 메일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67842F62-A2F1-4134-BE97-235EFB78F07F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2846154" y="2064524"/>
            <a:ext cx="3451693" cy="237943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accuracy_score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classification_report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[‘spam’, ‘ham’ … ‘spam’]</a:t>
            </a: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[‘ham’, ‘ham,’ … ‘spam’]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accuracy_score(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print(classification_report(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68444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39701</TotalTime>
  <Words>304</Words>
  <Application>Microsoft Office PowerPoint</Application>
  <PresentationFormat>화면 슬라이드 쇼(16:9)</PresentationFormat>
  <Paragraphs>57</Paragraphs>
  <Slides>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5" baseType="lpstr">
      <vt:lpstr>HY강M</vt:lpstr>
      <vt:lpstr>맑은 고딕</vt:lpstr>
      <vt:lpstr>Yoon 윤고딕 520_TT</vt:lpstr>
      <vt:lpstr>Yoon 윤고딕 540_TT</vt:lpstr>
      <vt:lpstr>Yoon 윤명조 520_TT</vt:lpstr>
      <vt:lpstr>한컴 윤고딕 250</vt:lpstr>
      <vt:lpstr>Arial</vt:lpstr>
      <vt:lpstr>-윤고딕310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ailab27307</cp:lastModifiedBy>
  <cp:revision>533</cp:revision>
  <cp:lastPrinted>2019-03-13T04:17:53Z</cp:lastPrinted>
  <dcterms:created xsi:type="dcterms:W3CDTF">2014-11-02T09:10:55Z</dcterms:created>
  <dcterms:modified xsi:type="dcterms:W3CDTF">2019-07-07T10:20:53Z</dcterms:modified>
</cp:coreProperties>
</file>